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7" r:id="rId5"/>
    <p:sldId id="268" r:id="rId6"/>
    <p:sldId id="269" r:id="rId7"/>
    <p:sldId id="259" r:id="rId8"/>
    <p:sldId id="260" r:id="rId9"/>
    <p:sldId id="270" r:id="rId10"/>
    <p:sldId id="271" r:id="rId11"/>
    <p:sldId id="272" r:id="rId12"/>
    <p:sldId id="275" r:id="rId13"/>
    <p:sldId id="276" r:id="rId14"/>
    <p:sldId id="277" r:id="rId15"/>
    <p:sldId id="278" r:id="rId16"/>
    <p:sldId id="262" r:id="rId17"/>
    <p:sldId id="263" r:id="rId18"/>
    <p:sldId id="279" r:id="rId1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0560C0CC-10CD-4F7F-B492-3A757D8D2685}">
          <p14:sldIdLst>
            <p14:sldId id="256"/>
            <p14:sldId id="257"/>
            <p14:sldId id="258"/>
            <p14:sldId id="267"/>
            <p14:sldId id="268"/>
            <p14:sldId id="269"/>
            <p14:sldId id="259"/>
            <p14:sldId id="260"/>
            <p14:sldId id="270"/>
            <p14:sldId id="271"/>
            <p14:sldId id="272"/>
            <p14:sldId id="275"/>
            <p14:sldId id="276"/>
            <p14:sldId id="277"/>
            <p14:sldId id="278"/>
            <p14:sldId id="262"/>
            <p14:sldId id="263"/>
            <p14:sldId id="279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6" autoAdjust="0"/>
    <p:restoredTop sz="94660"/>
  </p:normalViewPr>
  <p:slideViewPr>
    <p:cSldViewPr snapToGrid="0">
      <p:cViewPr varScale="1">
        <p:scale>
          <a:sx n="91" d="100"/>
          <a:sy n="91" d="100"/>
        </p:scale>
        <p:origin x="64" y="7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D63FD7E-3234-4806-B8C6-4F7527B3DB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593274AE-AD18-4304-82DE-B8A4DD1BE0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FF91D10-312E-459C-8B6E-973823C388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7F2D4F-9AF4-4329-B38F-94E1C8CCA24A}" type="datetimeFigureOut">
              <a:rPr lang="ru-RU" smtClean="0"/>
              <a:t>07.06.2023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6BB985C-3F3E-4732-9F92-89D8465D53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38A5F30-F680-455B-92C2-8516B790F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B0514-CE47-4990-8DAC-C0AFF625B2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931390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A606A6D-B0C8-459C-904E-621A29BC1A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DA9F5A60-D11F-4E5A-BAA5-ED695EDFE6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0022FDC-9E61-4047-9A5A-C834113556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7F2D4F-9AF4-4329-B38F-94E1C8CCA24A}" type="datetimeFigureOut">
              <a:rPr lang="ru-RU" smtClean="0"/>
              <a:t>07.06.2023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A05F14F-E985-4C46-8174-AB07F14796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DFC19FD-BBB2-4962-A17A-CAE8184D6B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B0514-CE47-4990-8DAC-C0AFF625B2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772644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5B58A17B-D989-4102-9392-8A2B76286E1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CE4ACF87-5742-4B60-AA65-7693EEAD7F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F9AACE3-3576-41FF-A6D8-393DAB1E67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7F2D4F-9AF4-4329-B38F-94E1C8CCA24A}" type="datetimeFigureOut">
              <a:rPr lang="ru-RU" smtClean="0"/>
              <a:t>07.06.2023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E1F4F8C-1E9F-4910-99D2-9C0A13419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584D5C8-5A18-4AC9-8A1F-B9C11D3C08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B0514-CE47-4990-8DAC-C0AFF625B2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632752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D9EB7BA-F416-4A9D-AA1C-17882601D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9F97833-6829-4348-8D4A-B2945FF661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789ED34-0E26-4B8C-A340-4AD6F17C8C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7F2D4F-9AF4-4329-B38F-94E1C8CCA24A}" type="datetimeFigureOut">
              <a:rPr lang="ru-RU" smtClean="0"/>
              <a:t>07.06.2023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82F75E2-88E9-44CD-8023-CCC9C5AFEB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490E9E2-5A37-41A7-926D-9676BEBCE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B0514-CE47-4990-8DAC-C0AFF625B2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043524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45A2CAB-EEBA-4AD0-8C28-386136C81A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4675407-245E-4CD7-9CD3-3C0C063819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640BEE3-208A-42DB-9AED-0E9CD09E27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7F2D4F-9AF4-4329-B38F-94E1C8CCA24A}" type="datetimeFigureOut">
              <a:rPr lang="ru-RU" smtClean="0"/>
              <a:t>07.06.2023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CA41102-62E1-48C2-B0EA-2FECC54A4F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AABE879-1E9B-4C57-8804-1B5319851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B0514-CE47-4990-8DAC-C0AFF625B2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460800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F55F8B8-6B77-41A3-8CC2-475A42EAD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47CD78E-E102-4FEB-B472-9C6A6DEEC1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B9BF5603-B6A2-4374-ADD5-E5BC36C35F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01C2EBD-9D91-450A-ADFD-631FC2BA88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7F2D4F-9AF4-4329-B38F-94E1C8CCA24A}" type="datetimeFigureOut">
              <a:rPr lang="ru-RU" smtClean="0"/>
              <a:t>07.06.2023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55D73C4-0BEF-4ED2-89FF-45F3F6D069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B8B916F-FE4A-4A72-92CD-5E47EE87F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B0514-CE47-4990-8DAC-C0AFF625B2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157346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192781C-E57D-4423-949E-D05092656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5DC5CCF-2134-40B4-B3E7-C09C032FDF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67946F67-6812-4660-A4A4-D91D0F8D9B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131625B1-5795-4DA9-A38E-DE769F4458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1E666DC8-CFED-4DC0-8FD3-976CC395EC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9FDE3611-A7EB-4053-BFD8-8B48FC9FC6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7F2D4F-9AF4-4329-B38F-94E1C8CCA24A}" type="datetimeFigureOut">
              <a:rPr lang="ru-RU" smtClean="0"/>
              <a:t>07.06.2023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3983AD4A-B425-4F74-B57C-E5C581FD29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2F362A8C-BB38-4DAC-AD3A-88C68578B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B0514-CE47-4990-8DAC-C0AFF625B2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927130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C0EAFA6-8178-4879-B9D9-8B7E801981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68DE7059-007E-4926-8D9F-1DABDFEFE6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7F2D4F-9AF4-4329-B38F-94E1C8CCA24A}" type="datetimeFigureOut">
              <a:rPr lang="ru-RU" smtClean="0"/>
              <a:t>07.06.2023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73121878-71C6-4F56-BB47-CA54EB0539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07918525-063A-4D2B-9E44-77132DCE9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B0514-CE47-4990-8DAC-C0AFF625B2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195587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3670E53A-6CB9-4248-AA4A-E758F1A762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7F2D4F-9AF4-4329-B38F-94E1C8CCA24A}" type="datetimeFigureOut">
              <a:rPr lang="ru-RU" smtClean="0"/>
              <a:t>07.06.2023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92CA9306-E642-41E5-9DCE-0758144EE4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68DBD4F-5360-4637-B4BF-F1136905C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B0514-CE47-4990-8DAC-C0AFF625B2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485531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B7E3BDF-A2B3-4870-B038-5C7023FC02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28D59F6-1EA1-4D9A-980D-DCB1AE27F2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B94114C-7B8E-457B-9BD4-C16247DCAE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424DFDA-FF3F-4440-820A-6894729518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7F2D4F-9AF4-4329-B38F-94E1C8CCA24A}" type="datetimeFigureOut">
              <a:rPr lang="ru-RU" smtClean="0"/>
              <a:t>07.06.2023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F86017E-11D8-4266-B482-EB21289633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7CF1DE0-035C-4DA4-B5DF-4C58E47683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B0514-CE47-4990-8DAC-C0AFF625B2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735511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18EAC21-6E1F-468D-A03B-C06F1A65EA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26C01E74-65EC-4D24-BF46-0FA5631C9D9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77A3151-BF95-4AA6-B871-9309CF85C2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41E4F69-9CE5-46DA-8B1C-35EC4B730C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7F2D4F-9AF4-4329-B38F-94E1C8CCA24A}" type="datetimeFigureOut">
              <a:rPr lang="ru-RU" smtClean="0"/>
              <a:t>07.06.2023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829DC22-82B0-4D04-87D5-7DB4025E69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DD0D802-F0D5-44CF-89B2-C1892E668B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B0514-CE47-4990-8DAC-C0AFF625B2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30390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61595F7-FCAF-4B88-B809-CCB6A985B9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1510433-F1E6-4383-949B-8962DEAB63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DBA0D9-B2C8-4A2E-91C3-426C07A724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7F2D4F-9AF4-4329-B38F-94E1C8CCA24A}" type="datetimeFigureOut">
              <a:rPr lang="ru-RU" smtClean="0"/>
              <a:t>07.06.2023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B85B33F-F454-4DAA-91FA-0850C7D70C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3026D94-2E9F-4481-A2EF-9F0C9C6B27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FB0514-CE47-4990-8DAC-C0AFF625B2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636272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mailto:pekanov95@gmail.com" TargetMode="Externa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hyperlink" Target="mailto:pekanov95@icloud.com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0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2.jpg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2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62E8E29-97BE-4C0F-BC46-60B6B921E0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2BA53F5-0471-4A72-970E-1D3BEA96D3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4033059"/>
            <a:ext cx="12191998" cy="1072197"/>
          </a:xfrm>
        </p:spPr>
        <p:txBody>
          <a:bodyPr/>
          <a:lstStyle/>
          <a:p>
            <a:r>
              <a:rPr lang="en-US" dirty="0"/>
              <a:t>Word Hub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B320043-D06C-4426-B4E8-1E0AEBE028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5475316"/>
            <a:ext cx="5730240" cy="802178"/>
          </a:xfrm>
        </p:spPr>
        <p:txBody>
          <a:bodyPr>
            <a:normAutofit fontScale="70000" lnSpcReduction="20000"/>
          </a:bodyPr>
          <a:lstStyle/>
          <a:p>
            <a:pPr algn="l"/>
            <a:r>
              <a:rPr lang="ru-RU" dirty="0"/>
              <a:t>Исполнитель</a:t>
            </a:r>
            <a:r>
              <a:rPr lang="en-US" dirty="0"/>
              <a:t>:</a:t>
            </a:r>
            <a:r>
              <a:rPr lang="ru-RU" dirty="0"/>
              <a:t> Н.А. Пеканов, 3 курс, группа 6.1</a:t>
            </a:r>
          </a:p>
          <a:p>
            <a:pPr algn="l"/>
            <a:r>
              <a:rPr lang="ru-RU" dirty="0"/>
              <a:t>Научный руководитель</a:t>
            </a:r>
            <a:r>
              <a:rPr lang="en-US" dirty="0"/>
              <a:t>:</a:t>
            </a:r>
            <a:r>
              <a:rPr lang="ru-RU" dirty="0"/>
              <a:t> П.С. </a:t>
            </a:r>
            <a:r>
              <a:rPr lang="ru-RU" dirty="0" err="1"/>
              <a:t>Лысачев</a:t>
            </a:r>
            <a:r>
              <a:rPr lang="ru-RU" dirty="0"/>
              <a:t> ст. преподаватель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DE93A41-9B88-40D7-8D0C-CE30D13563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9193" y="1019695"/>
            <a:ext cx="3013364" cy="3013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9973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65B453B-9A4C-45DF-8ACB-CCAFF5EB03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CA4847-9BA3-4E13-9E8C-3247B9E18B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5311327" cy="1325563"/>
          </a:xfrm>
        </p:spPr>
        <p:txBody>
          <a:bodyPr/>
          <a:lstStyle/>
          <a:p>
            <a:pPr algn="ctr"/>
            <a:r>
              <a:rPr lang="ru-RU" dirty="0"/>
              <a:t>Экран карточек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89DFF19-5A53-4079-8AF3-452FE3EF73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9756" y="624582"/>
            <a:ext cx="5311327" cy="6014517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E764FF83-31A9-4097-A3C4-5201F74687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7202" y="624582"/>
            <a:ext cx="5311326" cy="6014516"/>
          </a:xfrm>
          <a:prstGeom prst="rect">
            <a:avLst/>
          </a:prstGeom>
        </p:spPr>
      </p:pic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B84507A3-0A97-47CA-B124-F82F9FD470F8}"/>
              </a:ext>
            </a:extLst>
          </p:cNvPr>
          <p:cNvSpPr txBox="1">
            <a:spLocks/>
          </p:cNvSpPr>
          <p:nvPr/>
        </p:nvSpPr>
        <p:spPr>
          <a:xfrm>
            <a:off x="0" y="1993540"/>
            <a:ext cx="5234133" cy="32765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  <a:spcBef>
                <a:spcPts val="1000"/>
              </a:spcBef>
            </a:pPr>
            <a:r>
              <a:rPr lang="ru-RU" sz="2800" dirty="0">
                <a:latin typeface="+mn-lt"/>
                <a:ea typeface="+mn-ea"/>
                <a:cs typeface="+mn-cs"/>
              </a:rPr>
              <a:t>Функциональность</a:t>
            </a:r>
            <a:r>
              <a:rPr lang="en-US" sz="2800" dirty="0">
                <a:latin typeface="+mn-lt"/>
                <a:ea typeface="+mn-ea"/>
                <a:cs typeface="+mn-cs"/>
              </a:rPr>
              <a:t>:</a:t>
            </a:r>
          </a:p>
          <a:p>
            <a:pPr marL="228600" indent="-228600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ru-RU" sz="2800" dirty="0">
                <a:latin typeface="+mn-lt"/>
                <a:ea typeface="+mn-ea"/>
                <a:cs typeface="+mn-cs"/>
              </a:rPr>
              <a:t>Добавить карточку </a:t>
            </a:r>
          </a:p>
          <a:p>
            <a:pPr marL="228600" indent="-228600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ru-RU" sz="2800" dirty="0">
                <a:latin typeface="+mn-lt"/>
                <a:ea typeface="+mn-ea"/>
                <a:cs typeface="+mn-cs"/>
              </a:rPr>
              <a:t>Удалить карточку </a:t>
            </a:r>
          </a:p>
          <a:p>
            <a:pPr marL="228600" indent="-228600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ru-RU" sz="2800" dirty="0">
                <a:latin typeface="+mn-lt"/>
                <a:ea typeface="+mn-ea"/>
                <a:cs typeface="+mn-cs"/>
              </a:rPr>
              <a:t>Сортировать список карточек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063062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65B453B-9A4C-45DF-8ACB-CCAFF5EB03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CA4847-9BA3-4E13-9E8C-3247B9E18B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24582"/>
            <a:ext cx="5311327" cy="1325563"/>
          </a:xfrm>
        </p:spPr>
        <p:txBody>
          <a:bodyPr>
            <a:normAutofit/>
          </a:bodyPr>
          <a:lstStyle/>
          <a:p>
            <a:pPr algn="ctr"/>
            <a:r>
              <a:rPr lang="ru-RU" dirty="0"/>
              <a:t>Экраны выбора игры</a:t>
            </a:r>
            <a:br>
              <a:rPr lang="ru-RU" dirty="0"/>
            </a:br>
            <a:r>
              <a:rPr lang="ru-RU" dirty="0"/>
              <a:t>и настройки игры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E8F3F76-52F1-425B-AA57-E549CE9A04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1361" y="624581"/>
            <a:ext cx="5311327" cy="6014517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7F456BA7-25D7-4269-A62E-1D809615FA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8837" y="624580"/>
            <a:ext cx="5333643" cy="6039788"/>
          </a:xfrm>
          <a:prstGeom prst="rect">
            <a:avLst/>
          </a:prstGeom>
        </p:spPr>
      </p:pic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1EB87D47-2503-4F80-B9AA-5631BD5A0A6B}"/>
              </a:ext>
            </a:extLst>
          </p:cNvPr>
          <p:cNvSpPr txBox="1">
            <a:spLocks/>
          </p:cNvSpPr>
          <p:nvPr/>
        </p:nvSpPr>
        <p:spPr>
          <a:xfrm>
            <a:off x="0" y="1993540"/>
            <a:ext cx="5234133" cy="32765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  <a:spcBef>
                <a:spcPts val="1000"/>
              </a:spcBef>
            </a:pPr>
            <a:r>
              <a:rPr lang="ru-RU" sz="2800" dirty="0">
                <a:latin typeface="+mn-lt"/>
                <a:ea typeface="+mn-ea"/>
                <a:cs typeface="+mn-cs"/>
              </a:rPr>
              <a:t>Функциональность</a:t>
            </a:r>
            <a:r>
              <a:rPr lang="en-US" sz="2800" dirty="0">
                <a:latin typeface="+mn-lt"/>
                <a:ea typeface="+mn-ea"/>
                <a:cs typeface="+mn-cs"/>
              </a:rPr>
              <a:t>:</a:t>
            </a:r>
          </a:p>
          <a:p>
            <a:pPr marL="228600" indent="-228600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ru-RU" sz="2800" dirty="0">
                <a:latin typeface="+mn-lt"/>
                <a:ea typeface="+mn-ea"/>
                <a:cs typeface="+mn-cs"/>
              </a:rPr>
              <a:t>Выбрать игру</a:t>
            </a:r>
          </a:p>
          <a:p>
            <a:pPr marL="228600" indent="-228600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ru-RU" sz="2800" dirty="0">
                <a:latin typeface="+mn-lt"/>
                <a:ea typeface="+mn-ea"/>
                <a:cs typeface="+mn-cs"/>
              </a:rPr>
              <a:t>Добавить папки в игру</a:t>
            </a:r>
          </a:p>
          <a:p>
            <a:pPr marL="228600" indent="-228600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ru-RU" sz="2800" dirty="0">
                <a:latin typeface="+mn-lt"/>
                <a:ea typeface="+mn-ea"/>
                <a:cs typeface="+mn-cs"/>
              </a:rPr>
              <a:t>Перейти к игре 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721634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65B453B-9A4C-45DF-8ACB-CCAFF5EB03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CA4847-9BA3-4E13-9E8C-3247B9E18B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18902"/>
            <a:ext cx="493776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/>
              <a:t>Экран игры</a:t>
            </a:r>
            <a:br>
              <a:rPr lang="ru-RU" dirty="0"/>
            </a:br>
            <a:r>
              <a:rPr lang="ru-RU" dirty="0"/>
              <a:t>«Вписать правильный перевод»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4C761B9-1487-4B93-9CF6-F84F87B326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5473" y="624581"/>
            <a:ext cx="5311327" cy="601451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0851602-B379-4DA8-9376-E28597EAAF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0431" y="624581"/>
            <a:ext cx="5311327" cy="6014517"/>
          </a:xfrm>
          <a:prstGeom prst="rect">
            <a:avLst/>
          </a:prstGeom>
        </p:spPr>
      </p:pic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4F70F54B-4035-428D-911B-EB5F22D78D64}"/>
              </a:ext>
            </a:extLst>
          </p:cNvPr>
          <p:cNvSpPr txBox="1">
            <a:spLocks/>
          </p:cNvSpPr>
          <p:nvPr/>
        </p:nvSpPr>
        <p:spPr>
          <a:xfrm>
            <a:off x="0" y="1993540"/>
            <a:ext cx="5234133" cy="32765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  <a:spcBef>
                <a:spcPts val="1000"/>
              </a:spcBef>
            </a:pPr>
            <a:r>
              <a:rPr lang="ru-RU" sz="2800" dirty="0">
                <a:latin typeface="+mn-lt"/>
                <a:ea typeface="+mn-ea"/>
                <a:cs typeface="+mn-cs"/>
              </a:rPr>
              <a:t>Функциональность</a:t>
            </a:r>
            <a:r>
              <a:rPr lang="en-US" sz="2800" dirty="0">
                <a:latin typeface="+mn-lt"/>
                <a:ea typeface="+mn-ea"/>
                <a:cs typeface="+mn-cs"/>
              </a:rPr>
              <a:t>:</a:t>
            </a:r>
          </a:p>
          <a:p>
            <a:pPr marL="228600" indent="-228600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ru-RU" sz="2800" dirty="0">
                <a:latin typeface="+mn-lt"/>
                <a:ea typeface="+mn-ea"/>
                <a:cs typeface="+mn-cs"/>
              </a:rPr>
              <a:t>Вписать перевод в текстовое поле</a:t>
            </a:r>
          </a:p>
          <a:p>
            <a:pPr marL="228600" indent="-228600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ru-RU" sz="2800" dirty="0">
                <a:latin typeface="+mn-lt"/>
                <a:ea typeface="+mn-ea"/>
                <a:cs typeface="+mn-cs"/>
              </a:rPr>
              <a:t>Проверить слово 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37491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65B453B-9A4C-45DF-8ACB-CCAFF5EB03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CA4847-9BA3-4E13-9E8C-3247B9E18B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2422"/>
            <a:ext cx="493776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/>
              <a:t>Экран игры</a:t>
            </a:r>
            <a:br>
              <a:rPr lang="ru-RU" dirty="0"/>
            </a:br>
            <a:r>
              <a:rPr lang="ru-RU" dirty="0"/>
              <a:t>«Поиск правильного перевода»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90B9AAF-7E5C-4F4C-A853-F76BCBA2D1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3516" y="624580"/>
            <a:ext cx="5311327" cy="601451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0851602-B379-4DA8-9376-E28597EAAF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0431" y="624581"/>
            <a:ext cx="5311327" cy="6014517"/>
          </a:xfrm>
          <a:prstGeom prst="rect">
            <a:avLst/>
          </a:prstGeom>
        </p:spPr>
      </p:pic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35862A0E-7131-410F-913D-E7FF329D616A}"/>
              </a:ext>
            </a:extLst>
          </p:cNvPr>
          <p:cNvSpPr txBox="1">
            <a:spLocks/>
          </p:cNvSpPr>
          <p:nvPr/>
        </p:nvSpPr>
        <p:spPr>
          <a:xfrm>
            <a:off x="0" y="1993538"/>
            <a:ext cx="5234133" cy="32765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  <a:spcBef>
                <a:spcPts val="1000"/>
              </a:spcBef>
            </a:pPr>
            <a:r>
              <a:rPr lang="ru-RU" sz="2800" dirty="0">
                <a:latin typeface="+mn-lt"/>
                <a:ea typeface="+mn-ea"/>
                <a:cs typeface="+mn-cs"/>
              </a:rPr>
              <a:t>Функциональность</a:t>
            </a:r>
            <a:r>
              <a:rPr lang="en-US" sz="2800" dirty="0">
                <a:latin typeface="+mn-lt"/>
                <a:ea typeface="+mn-ea"/>
                <a:cs typeface="+mn-cs"/>
              </a:rPr>
              <a:t>:</a:t>
            </a:r>
          </a:p>
          <a:p>
            <a:pPr marL="228600" indent="-228600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ru-RU" sz="2800" dirty="0">
                <a:latin typeface="+mn-lt"/>
                <a:ea typeface="+mn-ea"/>
                <a:cs typeface="+mn-cs"/>
              </a:rPr>
              <a:t>Выбрать правильный перевод из 4 возможных</a:t>
            </a:r>
          </a:p>
          <a:p>
            <a:pPr marL="228600" indent="-228600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ru-RU" sz="2800" dirty="0">
                <a:latin typeface="+mn-lt"/>
                <a:ea typeface="+mn-ea"/>
                <a:cs typeface="+mn-cs"/>
              </a:rPr>
              <a:t>Проверить слово 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134729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65B453B-9A4C-45DF-8ACB-CCAFF5EB03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CA4847-9BA3-4E13-9E8C-3247B9E18B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06389"/>
            <a:ext cx="4937760" cy="1325563"/>
          </a:xfrm>
        </p:spPr>
        <p:txBody>
          <a:bodyPr>
            <a:normAutofit/>
          </a:bodyPr>
          <a:lstStyle/>
          <a:p>
            <a:pPr algn="ctr"/>
            <a:r>
              <a:rPr lang="ru-RU" dirty="0"/>
              <a:t>Экран игры</a:t>
            </a:r>
            <a:br>
              <a:rPr lang="ru-RU" dirty="0"/>
            </a:br>
            <a:r>
              <a:rPr lang="ru-RU" dirty="0"/>
              <a:t>«Аудио перевод»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634CB3C-6C40-4581-B889-7C3C044CE9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7967" y="620685"/>
            <a:ext cx="5311327" cy="601451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0851602-B379-4DA8-9376-E28597EAAF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0431" y="624581"/>
            <a:ext cx="5311327" cy="6014517"/>
          </a:xfrm>
          <a:prstGeom prst="rect">
            <a:avLst/>
          </a:prstGeom>
        </p:spPr>
      </p:pic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460E814A-9A99-4962-9375-BC9CACB57782}"/>
              </a:ext>
            </a:extLst>
          </p:cNvPr>
          <p:cNvSpPr txBox="1">
            <a:spLocks/>
          </p:cNvSpPr>
          <p:nvPr/>
        </p:nvSpPr>
        <p:spPr>
          <a:xfrm>
            <a:off x="0" y="1993538"/>
            <a:ext cx="5234133" cy="32765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  <a:spcBef>
                <a:spcPts val="1000"/>
              </a:spcBef>
            </a:pPr>
            <a:r>
              <a:rPr lang="ru-RU" sz="2800" dirty="0">
                <a:latin typeface="+mn-lt"/>
                <a:ea typeface="+mn-ea"/>
                <a:cs typeface="+mn-cs"/>
              </a:rPr>
              <a:t>Функциональность</a:t>
            </a:r>
            <a:r>
              <a:rPr lang="en-US" sz="2800" dirty="0">
                <a:latin typeface="+mn-lt"/>
                <a:ea typeface="+mn-ea"/>
                <a:cs typeface="+mn-cs"/>
              </a:rPr>
              <a:t>:</a:t>
            </a:r>
            <a:endParaRPr lang="ru-RU" sz="2800" dirty="0">
              <a:latin typeface="+mn-lt"/>
              <a:ea typeface="+mn-ea"/>
              <a:cs typeface="+mn-cs"/>
            </a:endParaRPr>
          </a:p>
          <a:p>
            <a:pPr marL="228600" indent="-228600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ru-RU" sz="2800" dirty="0">
                <a:latin typeface="+mn-lt"/>
                <a:ea typeface="+mn-ea"/>
                <a:cs typeface="+mn-cs"/>
              </a:rPr>
              <a:t>Прослушать слово</a:t>
            </a:r>
          </a:p>
          <a:p>
            <a:pPr marL="228600" indent="-228600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ru-RU" sz="2800" dirty="0">
                <a:latin typeface="+mn-lt"/>
                <a:ea typeface="+mn-ea"/>
                <a:cs typeface="+mn-cs"/>
              </a:rPr>
              <a:t>Выбрать правильный перевод из 4 возможных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650929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65B453B-9A4C-45DF-8ACB-CCAFF5EB03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CA4847-9BA3-4E13-9E8C-3247B9E18B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62300"/>
            <a:ext cx="4937760" cy="1325563"/>
          </a:xfrm>
        </p:spPr>
        <p:txBody>
          <a:bodyPr>
            <a:normAutofit/>
          </a:bodyPr>
          <a:lstStyle/>
          <a:p>
            <a:pPr algn="ctr"/>
            <a:r>
              <a:rPr lang="ru-RU" dirty="0"/>
              <a:t>Экран результата игры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EE3887D-921A-4706-9D06-66ABA83AE7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5831" y="114300"/>
            <a:ext cx="6056194" cy="6858000"/>
          </a:xfrm>
          <a:prstGeom prst="rect">
            <a:avLst/>
          </a:prstGeom>
        </p:spPr>
      </p:pic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7517E0CF-AEF5-4DA9-A810-B0CEFB83A588}"/>
              </a:ext>
            </a:extLst>
          </p:cNvPr>
          <p:cNvSpPr txBox="1">
            <a:spLocks/>
          </p:cNvSpPr>
          <p:nvPr/>
        </p:nvSpPr>
        <p:spPr>
          <a:xfrm>
            <a:off x="0" y="1993538"/>
            <a:ext cx="5234133" cy="32765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  <a:spcBef>
                <a:spcPts val="1000"/>
              </a:spcBef>
            </a:pPr>
            <a:r>
              <a:rPr lang="ru-RU" sz="2800" dirty="0">
                <a:latin typeface="+mn-lt"/>
                <a:ea typeface="+mn-ea"/>
                <a:cs typeface="+mn-cs"/>
              </a:rPr>
              <a:t>Функциональность</a:t>
            </a:r>
            <a:r>
              <a:rPr lang="en-US" sz="2800" dirty="0">
                <a:latin typeface="+mn-lt"/>
                <a:ea typeface="+mn-ea"/>
                <a:cs typeface="+mn-cs"/>
              </a:rPr>
              <a:t>:</a:t>
            </a:r>
            <a:endParaRPr lang="ru-RU" sz="2800" dirty="0">
              <a:latin typeface="+mn-lt"/>
              <a:ea typeface="+mn-ea"/>
              <a:cs typeface="+mn-cs"/>
            </a:endParaRPr>
          </a:p>
          <a:p>
            <a:pPr marL="228600" indent="-228600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ru-RU" sz="2800" dirty="0">
                <a:latin typeface="+mn-lt"/>
                <a:ea typeface="+mn-ea"/>
                <a:cs typeface="+mn-cs"/>
              </a:rPr>
              <a:t>Ознакомиться с счетом игры</a:t>
            </a:r>
          </a:p>
          <a:p>
            <a:pPr marL="228600" indent="-228600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ru-RU" sz="2800" dirty="0">
                <a:latin typeface="+mn-lt"/>
                <a:ea typeface="+mn-ea"/>
                <a:cs typeface="+mn-cs"/>
              </a:rPr>
              <a:t>Прейти к экрану со всеми играми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976667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A6D7C92-089A-40FA-BA64-ED0FD05A34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2DCF452-4273-468E-A404-D89C1DF089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1999" cy="1325563"/>
          </a:xfrm>
        </p:spPr>
        <p:txBody>
          <a:bodyPr/>
          <a:lstStyle/>
          <a:p>
            <a:pPr algn="ctr"/>
            <a:r>
              <a:rPr lang="ru-RU" dirty="0"/>
              <a:t>Средства реализации 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A2A80AE-FA5F-4F40-9745-B471F603B2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97825" y="2504404"/>
            <a:ext cx="4548151" cy="2875824"/>
          </a:xfrm>
        </p:spPr>
        <p:txBody>
          <a:bodyPr/>
          <a:lstStyle/>
          <a:p>
            <a:r>
              <a:rPr lang="en-US" dirty="0"/>
              <a:t>iOS SDK 16.0</a:t>
            </a:r>
          </a:p>
          <a:p>
            <a:endParaRPr lang="en-US" dirty="0"/>
          </a:p>
          <a:p>
            <a:r>
              <a:rPr lang="en-US" dirty="0"/>
              <a:t>Swift 5.5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err="1"/>
              <a:t>Xcode</a:t>
            </a:r>
            <a:r>
              <a:rPr lang="en-US" dirty="0"/>
              <a:t> 14.3.1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F053C84-8F42-4E3A-BA8A-9E6B2B3211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089" y="3280470"/>
            <a:ext cx="851579" cy="851579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9065B80-A88F-4E40-BA05-C8C0F3A9E2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7796" y="4353597"/>
            <a:ext cx="895198" cy="895198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5E951CCD-F224-47B3-8464-4D5F8CC799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6597" y="2065586"/>
            <a:ext cx="1065072" cy="1065072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AEB50606-9A4F-4CBB-8A39-C1018CFBC3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9423" y="3208838"/>
            <a:ext cx="1779420" cy="994842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8D7B3466-102E-49BC-894D-E3BB840ADF2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089" y="2137323"/>
            <a:ext cx="921599" cy="921599"/>
          </a:xfrm>
          <a:prstGeom prst="rect">
            <a:avLst/>
          </a:prstGeom>
        </p:spPr>
      </p:pic>
      <p:sp>
        <p:nvSpPr>
          <p:cNvPr id="17" name="Объект 2">
            <a:extLst>
              <a:ext uri="{FF2B5EF4-FFF2-40B4-BE49-F238E27FC236}">
                <a16:creationId xmlns:a16="http://schemas.microsoft.com/office/drawing/2014/main" id="{726BD4C1-175B-4C97-B5E6-BEBA08D8A993}"/>
              </a:ext>
            </a:extLst>
          </p:cNvPr>
          <p:cNvSpPr txBox="1">
            <a:spLocks/>
          </p:cNvSpPr>
          <p:nvPr/>
        </p:nvSpPr>
        <p:spPr>
          <a:xfrm>
            <a:off x="7589464" y="2504404"/>
            <a:ext cx="4548151" cy="16195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Simulator 14.3.1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r>
              <a:rPr lang="en-US" dirty="0" err="1"/>
              <a:t>UIKit</a:t>
            </a:r>
            <a:r>
              <a:rPr lang="en-US" dirty="0"/>
              <a:t>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465986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B17EF4F-8056-483F-AE9B-A2264E3182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A6B7BD0-D280-45BC-A334-822F1FE3A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Заключение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CE4283A-02A5-4E0E-BB34-D3B597117F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ru-RU" dirty="0"/>
              <a:t>Разработано бесплатное приложение </a:t>
            </a:r>
          </a:p>
          <a:p>
            <a:pPr>
              <a:lnSpc>
                <a:spcPct val="150000"/>
              </a:lnSpc>
            </a:pPr>
            <a:r>
              <a:rPr lang="ru-RU" dirty="0"/>
              <a:t>Создан понятный и удобный интерфейс </a:t>
            </a:r>
          </a:p>
          <a:p>
            <a:pPr>
              <a:lnSpc>
                <a:spcPct val="150000"/>
              </a:lnSpc>
            </a:pPr>
            <a:r>
              <a:rPr lang="ru-RU" dirty="0"/>
              <a:t>Добавлена возможность создания собственных папок и карточек</a:t>
            </a:r>
          </a:p>
          <a:p>
            <a:pPr>
              <a:lnSpc>
                <a:spcPct val="150000"/>
              </a:lnSpc>
            </a:pPr>
            <a:r>
              <a:rPr lang="ru-RU" dirty="0"/>
              <a:t>Полный функционал без интернета </a:t>
            </a:r>
          </a:p>
          <a:p>
            <a:pPr>
              <a:lnSpc>
                <a:spcPct val="150000"/>
              </a:lnSpc>
            </a:pPr>
            <a:r>
              <a:rPr lang="ru-RU" dirty="0"/>
              <a:t>Игры для увлекательного и эффективного изучения языка </a:t>
            </a:r>
          </a:p>
        </p:txBody>
      </p:sp>
    </p:spTree>
    <p:extLst>
      <p:ext uri="{BB962C8B-B14F-4D97-AF65-F5344CB8AC3E}">
        <p14:creationId xmlns:p14="http://schemas.microsoft.com/office/powerpoint/2010/main" val="5627209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B17EF4F-8056-483F-AE9B-A2264E3182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A6B7BD0-D280-45BC-A334-822F1FE3A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Контактная информация 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CE4283A-02A5-4E0E-BB34-D3B597117F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57162"/>
            <a:ext cx="10515600" cy="309231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ru-RU" dirty="0"/>
          </a:p>
          <a:p>
            <a:pPr marL="0" indent="0" algn="ctr">
              <a:buNone/>
            </a:pPr>
            <a:r>
              <a:rPr lang="ru-RU" dirty="0"/>
              <a:t>Почта</a:t>
            </a:r>
            <a:r>
              <a:rPr lang="en-US" dirty="0"/>
              <a:t>:</a:t>
            </a:r>
            <a:r>
              <a:rPr lang="ru-RU" dirty="0"/>
              <a:t> </a:t>
            </a:r>
          </a:p>
          <a:p>
            <a:pPr marL="0" indent="0" algn="ctr">
              <a:buNone/>
            </a:pPr>
            <a:r>
              <a:rPr lang="en-US" dirty="0">
                <a:hlinkClick r:id="rId3"/>
              </a:rPr>
              <a:t>pekanov95@gmail.com</a:t>
            </a:r>
            <a:endParaRPr lang="ru-RU" dirty="0"/>
          </a:p>
          <a:p>
            <a:pPr marL="0" indent="0" algn="ctr">
              <a:buNone/>
            </a:pPr>
            <a:r>
              <a:rPr lang="en-US" dirty="0">
                <a:hlinkClick r:id="rId4"/>
              </a:rPr>
              <a:t>pekanov95@icloud.com</a:t>
            </a:r>
            <a:endParaRPr lang="ru-RU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ru-RU" dirty="0"/>
              <a:t>Ссылка на проект </a:t>
            </a:r>
            <a:r>
              <a:rPr lang="en-US" dirty="0"/>
              <a:t>GitHub: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95BF3D-E224-4502-BA0F-711621622F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8044" y="4449474"/>
            <a:ext cx="1995909" cy="1995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2488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1CBE766-43CB-4514-ADC8-DD19303EE8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D1009C9-CF89-4EE0-9D2C-E99109188E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524" y="374650"/>
            <a:ext cx="10902950" cy="1325563"/>
          </a:xfrm>
        </p:spPr>
        <p:txBody>
          <a:bodyPr/>
          <a:lstStyle/>
          <a:p>
            <a:r>
              <a:rPr lang="ru-RU" dirty="0"/>
              <a:t>Актуальность изучения иностранных языков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AA83A24-3183-4EE1-B850-140B72FEF7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81250"/>
            <a:ext cx="10210800" cy="379571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ru-RU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Международные связи и возможности карьерного роста</a:t>
            </a:r>
          </a:p>
          <a:p>
            <a:pPr>
              <a:lnSpc>
                <a:spcPct val="150000"/>
              </a:lnSpc>
            </a:pPr>
            <a:r>
              <a:rPr lang="ru-RU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Расширение кругозора и культурного понимания</a:t>
            </a:r>
          </a:p>
          <a:p>
            <a:pPr>
              <a:lnSpc>
                <a:spcPct val="150000"/>
              </a:lnSpc>
            </a:pPr>
            <a:r>
              <a:rPr lang="ru-RU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Когнитивные преимущества и развитие мозга</a:t>
            </a:r>
            <a:endParaRPr lang="ru-RU" dirty="0">
              <a:solidFill>
                <a:srgbClr val="000000"/>
              </a:solidFill>
              <a:latin typeface="Roboto" panose="02000000000000000000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ru-RU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Путешествия и личное обогащение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832121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83D27D0-5BEA-4E51-AD04-5E97277496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F2C1BDA-C180-4B2A-8711-2E0450605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8600"/>
            <a:ext cx="12191999" cy="857045"/>
          </a:xfrm>
        </p:spPr>
        <p:txBody>
          <a:bodyPr>
            <a:normAutofit/>
          </a:bodyPr>
          <a:lstStyle/>
          <a:p>
            <a:pPr algn="ctr"/>
            <a:r>
              <a:rPr lang="en-US" sz="4800" dirty="0" err="1"/>
              <a:t>Aniki</a:t>
            </a:r>
            <a:endParaRPr lang="ru-RU" sz="4800" dirty="0"/>
          </a:p>
        </p:txBody>
      </p:sp>
      <p:pic>
        <p:nvPicPr>
          <p:cNvPr id="10" name="Объект 9">
            <a:extLst>
              <a:ext uri="{FF2B5EF4-FFF2-40B4-BE49-F238E27FC236}">
                <a16:creationId xmlns:a16="http://schemas.microsoft.com/office/drawing/2014/main" id="{9DE6EBF6-F51F-46D5-B98C-A4B37CBADD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7780" y="1314245"/>
            <a:ext cx="2136440" cy="4623792"/>
          </a:xfrm>
        </p:spPr>
      </p:pic>
      <p:sp>
        <p:nvSpPr>
          <p:cNvPr id="5" name="Текст 4">
            <a:extLst>
              <a:ext uri="{FF2B5EF4-FFF2-40B4-BE49-F238E27FC236}">
                <a16:creationId xmlns:a16="http://schemas.microsoft.com/office/drawing/2014/main" id="{0167B973-892E-4140-9856-BA721D7AE9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75290"/>
            <a:ext cx="3932237" cy="3793698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ru-RU" sz="1800" dirty="0"/>
              <a:t>Обязательная регистрация в приложении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ru-RU" sz="1800" dirty="0"/>
              <a:t>Сложный и непривычный интерфейс для новых пользователей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ru-RU" sz="1800" dirty="0"/>
              <a:t>Для получения полного функционала обязательна платная подписка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ru-RU" sz="1800" dirty="0"/>
              <a:t>Требуется время на изучение возможностей приложения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6005FE2D-C4A9-49B6-9746-B14AF67E50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6841" y="1314245"/>
            <a:ext cx="2136440" cy="4623792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DA546464-CA7B-476B-8596-0EE1A5D77D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5902" y="1314245"/>
            <a:ext cx="2235891" cy="462379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ED64561-14BA-42D3-B7DD-0BF44A283A55}"/>
              </a:ext>
            </a:extLst>
          </p:cNvPr>
          <p:cNvSpPr txBox="1"/>
          <p:nvPr/>
        </p:nvSpPr>
        <p:spPr>
          <a:xfrm>
            <a:off x="839788" y="1501156"/>
            <a:ext cx="37377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Недостатки</a:t>
            </a:r>
          </a:p>
        </p:txBody>
      </p:sp>
    </p:spTree>
    <p:extLst>
      <p:ext uri="{BB962C8B-B14F-4D97-AF65-F5344CB8AC3E}">
        <p14:creationId xmlns:p14="http://schemas.microsoft.com/office/powerpoint/2010/main" val="24860689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83D27D0-5BEA-4E51-AD04-5E97277496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F2C1BDA-C180-4B2A-8711-2E0450605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8600"/>
            <a:ext cx="12191999" cy="857045"/>
          </a:xfrm>
        </p:spPr>
        <p:txBody>
          <a:bodyPr>
            <a:normAutofit/>
          </a:bodyPr>
          <a:lstStyle/>
          <a:p>
            <a:pPr algn="ctr"/>
            <a:r>
              <a:rPr lang="en-US" sz="4800" dirty="0"/>
              <a:t>Quizlet</a:t>
            </a:r>
            <a:endParaRPr lang="ru-RU" sz="4800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0167B973-892E-4140-9856-BA721D7AE9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75290"/>
            <a:ext cx="3932237" cy="3793698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ru-RU" sz="1800" dirty="0"/>
              <a:t>Обязательная регистрация в приложении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ru-RU" sz="1800" dirty="0"/>
              <a:t>Для получения полного функционала обязательна платная подписка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ru-RU" sz="1800" dirty="0"/>
              <a:t>Сильно урезанный функционал при отсутствии интернета</a:t>
            </a:r>
          </a:p>
          <a:p>
            <a:endParaRPr lang="ru-RU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ED64561-14BA-42D3-B7DD-0BF44A283A55}"/>
              </a:ext>
            </a:extLst>
          </p:cNvPr>
          <p:cNvSpPr txBox="1"/>
          <p:nvPr/>
        </p:nvSpPr>
        <p:spPr>
          <a:xfrm>
            <a:off x="839788" y="1501156"/>
            <a:ext cx="37377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Недостатки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7A04597-33C5-44D1-A3CA-007E8A6388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7980" y="1411458"/>
            <a:ext cx="2136439" cy="4623792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99DAB8C1-F2D8-47A4-9EDD-7BD8EE4CAF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1841" y="1411458"/>
            <a:ext cx="2136439" cy="4623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8458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83D27D0-5BEA-4E51-AD04-5E97277496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F2C1BDA-C180-4B2A-8711-2E0450605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8600"/>
            <a:ext cx="12191999" cy="857045"/>
          </a:xfrm>
        </p:spPr>
        <p:txBody>
          <a:bodyPr>
            <a:normAutofit/>
          </a:bodyPr>
          <a:lstStyle/>
          <a:p>
            <a:pPr algn="ctr"/>
            <a:r>
              <a:rPr lang="en-US" sz="4800" dirty="0" err="1"/>
              <a:t>Memrise</a:t>
            </a:r>
            <a:endParaRPr lang="ru-RU" sz="4800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0167B973-892E-4140-9856-BA721D7AE9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75290"/>
            <a:ext cx="3932237" cy="3793698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ru-RU" sz="1800" dirty="0"/>
              <a:t>Обязательная регистрация в приложении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ru-RU" sz="1800" dirty="0"/>
              <a:t>Для получения полного функционала обязательна платная подписка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ru-RU" sz="1800" dirty="0"/>
              <a:t>Нет возможности создавать собственные карточки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ru-RU" sz="1800" dirty="0"/>
              <a:t>Ограниченные возможности настройки игр и повторений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ED64561-14BA-42D3-B7DD-0BF44A283A55}"/>
              </a:ext>
            </a:extLst>
          </p:cNvPr>
          <p:cNvSpPr txBox="1"/>
          <p:nvPr/>
        </p:nvSpPr>
        <p:spPr>
          <a:xfrm>
            <a:off x="839788" y="1501156"/>
            <a:ext cx="37377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Недостатки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DFB13F8-C4C2-4894-827F-F0571EC54A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9068" y="1365409"/>
            <a:ext cx="2136439" cy="4623792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09CCAA2A-BCA5-495D-B67E-96CF49685C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1813" y="1365409"/>
            <a:ext cx="2136439" cy="4623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9998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83D27D0-5BEA-4E51-AD04-5E97277496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3156"/>
            <a:ext cx="12191999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F2C1BDA-C180-4B2A-8711-2E0450605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8600"/>
            <a:ext cx="12191999" cy="857045"/>
          </a:xfrm>
        </p:spPr>
        <p:txBody>
          <a:bodyPr>
            <a:normAutofit/>
          </a:bodyPr>
          <a:lstStyle/>
          <a:p>
            <a:pPr algn="ctr"/>
            <a:r>
              <a:rPr lang="en-US" sz="4800" dirty="0"/>
              <a:t>Rosetta Stone</a:t>
            </a:r>
            <a:endParaRPr lang="ru-RU" sz="4800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0167B973-892E-4140-9856-BA721D7AE9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75290"/>
            <a:ext cx="3932237" cy="3793698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/>
              <a:t>Обязательная регистрация в приложении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/>
              <a:t>Для получения полного функционала обязательна платная подписка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/>
              <a:t>Нет возможности создавать собственные карточки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ED64561-14BA-42D3-B7DD-0BF44A283A55}"/>
              </a:ext>
            </a:extLst>
          </p:cNvPr>
          <p:cNvSpPr txBox="1"/>
          <p:nvPr/>
        </p:nvSpPr>
        <p:spPr>
          <a:xfrm>
            <a:off x="839788" y="1501156"/>
            <a:ext cx="37377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Недостатки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DFB13F8-C4C2-4894-827F-F0571EC54A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9068" y="1365409"/>
            <a:ext cx="2136439" cy="4623792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09CCAA2A-BCA5-495D-B67E-96CF49685C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1813" y="1365409"/>
            <a:ext cx="2136439" cy="4623792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64B8DB5-8013-48D6-8334-98F1499D61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1813" y="1365409"/>
            <a:ext cx="2136440" cy="4623792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70886C4-B887-41FB-95C3-993B7809680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9067" y="1365409"/>
            <a:ext cx="2136439" cy="4623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7581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96AAE7F-2045-489A-85D6-426D97D171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1B60A13-D333-47D7-87C9-16AA38E99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Цели проекта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F37D218-B52D-4F44-9FA5-877FE7EDEC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57325"/>
            <a:ext cx="10515600" cy="418147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ru-RU" sz="2200" dirty="0"/>
          </a:p>
          <a:p>
            <a:pPr>
              <a:lnSpc>
                <a:spcPct val="150000"/>
              </a:lnSpc>
            </a:pPr>
            <a:r>
              <a:rPr lang="ru-RU" sz="2200" dirty="0"/>
              <a:t>Создать понятный и удобный интерфейс.</a:t>
            </a:r>
          </a:p>
          <a:p>
            <a:pPr>
              <a:lnSpc>
                <a:spcPct val="150000"/>
              </a:lnSpc>
            </a:pPr>
            <a:r>
              <a:rPr lang="ru-RU" sz="2200" dirty="0"/>
              <a:t>Предоставить возможность создавать собственные карточки и папки.</a:t>
            </a:r>
          </a:p>
          <a:p>
            <a:pPr>
              <a:lnSpc>
                <a:spcPct val="150000"/>
              </a:lnSpc>
            </a:pPr>
            <a:r>
              <a:rPr lang="ru-RU" sz="2200" dirty="0"/>
              <a:t>Обеспечить полный функционал приложения без необходимости подключения к интернету.</a:t>
            </a:r>
          </a:p>
          <a:p>
            <a:pPr>
              <a:lnSpc>
                <a:spcPct val="150000"/>
              </a:lnSpc>
            </a:pPr>
            <a:r>
              <a:rPr lang="ru-RU" sz="2200" dirty="0"/>
              <a:t>Включить игры в приложение, которые помогут улучшить изучение языка.</a:t>
            </a:r>
          </a:p>
          <a:p>
            <a:pPr>
              <a:lnSpc>
                <a:spcPct val="150000"/>
              </a:lnSpc>
            </a:pPr>
            <a:r>
              <a:rPr lang="ru-RU" sz="2200" dirty="0"/>
              <a:t>Разработать бесплатное приложение для изучения иностранных языков.</a:t>
            </a:r>
          </a:p>
          <a:p>
            <a:pPr marL="0" indent="0">
              <a:lnSpc>
                <a:spcPct val="150000"/>
              </a:lnSpc>
              <a:buNone/>
            </a:pPr>
            <a:endParaRPr lang="ru-RU" sz="2200" dirty="0"/>
          </a:p>
          <a:p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554191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EDD2610-01F2-407B-9C2F-B6FD8D4092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FE8269D-2D70-4B15-97E4-DA727F1A8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776" y="3739122"/>
            <a:ext cx="5185673" cy="1325563"/>
          </a:xfrm>
        </p:spPr>
        <p:txBody>
          <a:bodyPr/>
          <a:lstStyle/>
          <a:p>
            <a:pPr algn="ctr"/>
            <a:r>
              <a:rPr lang="en-US" dirty="0"/>
              <a:t>Word Hub</a:t>
            </a:r>
            <a:endParaRPr lang="ru-RU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4A835E9C-1382-41FC-BD06-B2AE696BB3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4532" y="-2741788"/>
            <a:ext cx="3974092" cy="4500239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8E9B530B-53A7-42D0-B7EA-2778A38ADC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4679" y="4231140"/>
            <a:ext cx="3974092" cy="4500239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DA511771-093E-45B2-9AA1-1C0ECB0F25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6105" y="2495345"/>
            <a:ext cx="3974091" cy="4500239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1E6345A5-536B-4B09-8100-8A8DF793117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4683" y="-23214"/>
            <a:ext cx="3974092" cy="4500240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5A2CCFB9-FE8E-497F-8DEA-0A13443EF89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6105" y="-1802215"/>
            <a:ext cx="3974094" cy="4500241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A2D50357-91C2-4B5B-B58E-01C993DA6DE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3251" y="1473106"/>
            <a:ext cx="3974093" cy="4500241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B87B0E55-0D81-47D7-8776-8E1F26F0969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4526" y="5704241"/>
            <a:ext cx="3974098" cy="4500246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AC30B497-0E76-45E3-A85D-7B3E1701392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3426" y="2049548"/>
            <a:ext cx="2030372" cy="2030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0516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65B453B-9A4C-45DF-8ACB-CCAFF5EB03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083" y="0"/>
            <a:ext cx="12191999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CA4847-9BA3-4E13-9E8C-3247B9E18B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5311327" cy="1325563"/>
          </a:xfrm>
        </p:spPr>
        <p:txBody>
          <a:bodyPr/>
          <a:lstStyle/>
          <a:p>
            <a:pPr algn="ctr"/>
            <a:r>
              <a:rPr lang="ru-RU" dirty="0"/>
              <a:t>Экран папок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71FB181-6177-4A2D-86A8-CABA78F7AC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5816" y="624582"/>
            <a:ext cx="5311327" cy="6014516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ED364C8-3271-473B-8B61-0E2C5A887C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7201" y="624582"/>
            <a:ext cx="5311327" cy="6014516"/>
          </a:xfrm>
          <a:prstGeom prst="rect">
            <a:avLst/>
          </a:prstGeom>
        </p:spPr>
      </p:pic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8BEBFC3B-F77D-4869-9B75-0BFFE0B06005}"/>
              </a:ext>
            </a:extLst>
          </p:cNvPr>
          <p:cNvSpPr txBox="1">
            <a:spLocks/>
          </p:cNvSpPr>
          <p:nvPr/>
        </p:nvSpPr>
        <p:spPr>
          <a:xfrm>
            <a:off x="0" y="2146301"/>
            <a:ext cx="5234133" cy="32765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  <a:spcBef>
                <a:spcPts val="1000"/>
              </a:spcBef>
            </a:pPr>
            <a:r>
              <a:rPr lang="ru-RU" sz="2800" dirty="0">
                <a:latin typeface="+mn-lt"/>
                <a:ea typeface="+mn-ea"/>
                <a:cs typeface="+mn-cs"/>
              </a:rPr>
              <a:t>Функциональность</a:t>
            </a:r>
            <a:r>
              <a:rPr lang="en-US" sz="2800" dirty="0">
                <a:latin typeface="+mn-lt"/>
                <a:ea typeface="+mn-ea"/>
                <a:cs typeface="+mn-cs"/>
              </a:rPr>
              <a:t>:</a:t>
            </a:r>
          </a:p>
          <a:p>
            <a:pPr marL="228600" indent="-228600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ru-RU" sz="2800" dirty="0">
                <a:latin typeface="+mn-lt"/>
                <a:ea typeface="+mn-ea"/>
                <a:cs typeface="+mn-cs"/>
              </a:rPr>
              <a:t>Добавить папку </a:t>
            </a:r>
          </a:p>
          <a:p>
            <a:pPr marL="228600" indent="-228600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ru-RU" sz="2800" dirty="0">
                <a:latin typeface="+mn-lt"/>
                <a:ea typeface="+mn-ea"/>
                <a:cs typeface="+mn-cs"/>
              </a:rPr>
              <a:t>Удалить папку </a:t>
            </a:r>
          </a:p>
          <a:p>
            <a:pPr marL="228600" indent="-228600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ru-RU" sz="2800" dirty="0">
                <a:latin typeface="+mn-lt"/>
                <a:ea typeface="+mn-ea"/>
                <a:cs typeface="+mn-cs"/>
              </a:rPr>
              <a:t>Сортировать список папок</a:t>
            </a:r>
          </a:p>
          <a:p>
            <a:pPr marL="228600" indent="-228600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ru-RU" sz="2800" dirty="0">
                <a:latin typeface="+mn-lt"/>
                <a:ea typeface="+mn-ea"/>
                <a:cs typeface="+mn-cs"/>
              </a:rPr>
              <a:t>Выбрать папку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92331929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1581</TotalTime>
  <Words>352</Words>
  <Application>Microsoft Office PowerPoint</Application>
  <PresentationFormat>Широкоэкранный</PresentationFormat>
  <Paragraphs>93</Paragraphs>
  <Slides>18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18</vt:i4>
      </vt:variant>
    </vt:vector>
  </HeadingPairs>
  <TitlesOfParts>
    <vt:vector size="24" baseType="lpstr">
      <vt:lpstr>Arial</vt:lpstr>
      <vt:lpstr>Calibri</vt:lpstr>
      <vt:lpstr>Calibri Light</vt:lpstr>
      <vt:lpstr>Roboto</vt:lpstr>
      <vt:lpstr>Wingdings</vt:lpstr>
      <vt:lpstr>Тема Office</vt:lpstr>
      <vt:lpstr>Word Hub</vt:lpstr>
      <vt:lpstr>Актуальность изучения иностранных языков</vt:lpstr>
      <vt:lpstr>Aniki</vt:lpstr>
      <vt:lpstr>Quizlet</vt:lpstr>
      <vt:lpstr>Memrise</vt:lpstr>
      <vt:lpstr>Rosetta Stone</vt:lpstr>
      <vt:lpstr>Цели проекта</vt:lpstr>
      <vt:lpstr>Word Hub</vt:lpstr>
      <vt:lpstr>Экран папок</vt:lpstr>
      <vt:lpstr>Экран карточек</vt:lpstr>
      <vt:lpstr>Экраны выбора игры и настройки игры</vt:lpstr>
      <vt:lpstr>Экран игры «Вписать правильный перевод»</vt:lpstr>
      <vt:lpstr>Экран игры «Поиск правильного перевода»</vt:lpstr>
      <vt:lpstr>Экран игры «Аудио перевод»</vt:lpstr>
      <vt:lpstr>Экран результата игры</vt:lpstr>
      <vt:lpstr>Средства реализации </vt:lpstr>
      <vt:lpstr>Заключение</vt:lpstr>
      <vt:lpstr>Контактная информация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Никита пеканов</dc:creator>
  <cp:lastModifiedBy>Никита пеканов</cp:lastModifiedBy>
  <cp:revision>33</cp:revision>
  <dcterms:created xsi:type="dcterms:W3CDTF">2023-06-07T00:04:17Z</dcterms:created>
  <dcterms:modified xsi:type="dcterms:W3CDTF">2023-06-08T02:25:18Z</dcterms:modified>
</cp:coreProperties>
</file>